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8" r:id="rId2"/>
    <p:sldId id="277" r:id="rId3"/>
    <p:sldId id="280" r:id="rId4"/>
    <p:sldId id="281" r:id="rId5"/>
    <p:sldId id="279" r:id="rId6"/>
    <p:sldId id="282" r:id="rId7"/>
    <p:sldId id="267" r:id="rId8"/>
    <p:sldId id="268" r:id="rId9"/>
    <p:sldId id="269" r:id="rId10"/>
    <p:sldId id="283" r:id="rId11"/>
    <p:sldId id="285" r:id="rId1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204" y="-9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05/03/2019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C81CFF-7323-4228-A0B7-741550617ADE}" type="slidenum">
              <a:rPr>
                <a:latin typeface="Tahoma" panose="020B0604030504040204" pitchFamily="34" charset="0"/>
              </a:rPr>
              <a:t>7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5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4DBAE7-22CB-45B9-983F-21EC4741B4B0}" type="slidenum">
              <a:rPr>
                <a:latin typeface="Tahoma" panose="020B0604030504040204" pitchFamily="34" charset="0"/>
              </a:rPr>
              <a:t>8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9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10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11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9130CF6-D99D-41EF-82E8-40EABDED8BCD}" type="datetimeFigureOut">
              <a:rPr lang="en-GB" smtClean="0"/>
              <a:pPr/>
              <a:t>05/03/2019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1.png"/><Relationship Id="rId4" Type="http://schemas.openxmlformats.org/officeDocument/2006/relationships/image" Target="../media/image23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" y="2341735"/>
            <a:ext cx="6258265" cy="473714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1055403" y="7188057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8: Making a food product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VAG Rounded" panose="020B0500000000000000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VAG 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61951" y="1383473"/>
            <a:ext cx="6134100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Kneading dough</a:t>
            </a: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flour is mixed with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water, it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gluten.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Kneading our dough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develops the gluten and makes the dough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 and stretchy so we can shape it. 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90" y="171451"/>
            <a:ext cx="1056210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/>
          <p:nvPr/>
        </p:nvSpPr>
        <p:spPr>
          <a:xfrm>
            <a:off x="903004" y="6597336"/>
            <a:ext cx="5051993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knead your dough, use the heel of your hands to stretch and fold it over quickly. </a:t>
            </a: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repeating this movement quickly until your dough is not sticky anymore.</a:t>
            </a:r>
            <a:endParaRPr lang="en-GB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58" y="2868546"/>
            <a:ext cx="4808086" cy="3208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64599" y="2160854"/>
            <a:ext cx="6134100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lang="en-GB" sz="4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Taste your product and  evaluate it using these ideas to </a:t>
            </a:r>
            <a:r>
              <a:rPr lang="en-GB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you. Score your product out of 5 and write a comment for each of </a:t>
            </a:r>
            <a:r>
              <a:rPr lang="en-GB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</a:t>
            </a:r>
            <a:r>
              <a:rPr lang="en-GB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features.</a:t>
            </a: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90" y="171451"/>
            <a:ext cx="1056210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36988"/>
              </p:ext>
            </p:extLst>
          </p:nvPr>
        </p:nvGraphicFramePr>
        <p:xfrm>
          <a:off x="461225" y="3279141"/>
          <a:ext cx="5868670" cy="3327720"/>
        </p:xfrm>
        <a:graphic>
          <a:graphicData uri="http://schemas.openxmlformats.org/drawingml/2006/table">
            <a:tbl>
              <a:tblPr firstRow="1" firstCol="1" bandRow="1"/>
              <a:tblGrid>
                <a:gridCol w="1695450"/>
                <a:gridCol w="1009650"/>
                <a:gridCol w="31635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Feature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Comment </a:t>
                      </a: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(give reasons for your scores)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Presentation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Texture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Taste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for money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0147" y="6606861"/>
            <a:ext cx="54430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could you do next time to improve your product?</a:t>
            </a:r>
            <a:endParaRPr kumimoji="0" lang="en-GB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</a:t>
            </a:r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Objective:</a:t>
            </a:r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produce a food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we will be making the flavoured </a:t>
            </a:r>
          </a:p>
          <a:p>
            <a:pPr algn="ctr"/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breads that you designed in Stage 3.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we begin, let’s learn about where 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 ingredients have come from.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Flour is the main ingredient of bread.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does flour come from?</a:t>
            </a:r>
          </a:p>
          <a:p>
            <a:pPr algn="ctr"/>
            <a:endParaRPr lang="en-GB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is it made?</a:t>
            </a: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13" y="6619505"/>
            <a:ext cx="2826745" cy="1884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Wheat</a:t>
            </a:r>
          </a:p>
          <a:p>
            <a:pPr algn="ctr"/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Flour is made from 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wheat.</a:t>
            </a:r>
          </a:p>
          <a:p>
            <a:pPr algn="ctr"/>
            <a:endParaRPr lang="en-GB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Wheat is a variety of </a:t>
            </a:r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grass. </a:t>
            </a:r>
          </a:p>
          <a:p>
            <a:pPr algn="ctr"/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 as a </a:t>
            </a:r>
            <a:r>
              <a:rPr lang="en-GB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cereal </a:t>
            </a:r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grain. </a:t>
            </a:r>
            <a:endParaRPr lang="en-GB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30" y="4836694"/>
            <a:ext cx="4397711" cy="2935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43810"/>
            <a:ext cx="70567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Wheat</a:t>
            </a: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63" y="1900932"/>
            <a:ext cx="247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only use the grains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for flour. The part of the plant  where the grains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are is called the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ear.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There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up to 50 grains in one plant.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7955" y="6607825"/>
            <a:ext cx="2629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stalk of the plant is also used, but not for flour. This part is used to make straw, which animals will use as bedding.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r="5568"/>
          <a:stretch/>
        </p:blipFill>
        <p:spPr bwMode="auto">
          <a:xfrm>
            <a:off x="1728155" y="3603539"/>
            <a:ext cx="3716037" cy="2969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86" y="1774807"/>
            <a:ext cx="3001993" cy="199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0" y="6573025"/>
            <a:ext cx="2385117" cy="1789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88221" y="3466705"/>
            <a:ext cx="464615" cy="411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61463" y="6385034"/>
            <a:ext cx="324689" cy="409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44960"/>
            <a:ext cx="6858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Bread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724" y="1460623"/>
            <a:ext cx="614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Bread is a staple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food.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This means that the food is eaten frequently and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makes up a large proportion of a person’s diet.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242" y="4263444"/>
            <a:ext cx="2981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Flour is one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of the main ingredients in bread. Without </a:t>
            </a:r>
            <a:r>
              <a:rPr lang="en-GB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it, it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would not form a dough.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1" y="4263444"/>
            <a:ext cx="307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Water or milk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must be added to the flour in order to make the dough. The temperature makes a difference if you are using yeast.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3976" y="6808601"/>
            <a:ext cx="259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Yeast feed on the sugars 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naturally found in flour. They then turn this sugar into carbon dioxide which makes the bread rise.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3300" y="7301043"/>
            <a:ext cx="2451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Salt is added to bread to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enhance the flavours within the dough.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13314" r="5395" b="2406"/>
          <a:stretch/>
        </p:blipFill>
        <p:spPr bwMode="auto">
          <a:xfrm>
            <a:off x="1288789" y="2769722"/>
            <a:ext cx="1338183" cy="1601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devine\Pictures\Farming STEMterprise\shutterstock_5274974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8" r="46842" b="13272"/>
          <a:stretch/>
        </p:blipFill>
        <p:spPr bwMode="auto">
          <a:xfrm>
            <a:off x="3754851" y="2890190"/>
            <a:ext cx="2049128" cy="13601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6" y="5295088"/>
            <a:ext cx="2318328" cy="1592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17983"/>
          <a:stretch/>
        </p:blipFill>
        <p:spPr bwMode="auto">
          <a:xfrm>
            <a:off x="3980084" y="5833104"/>
            <a:ext cx="1517970" cy="1504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get ready to cook!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816" y="2541488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9889" y="5510043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598" y="5140711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Wash your hands</a:t>
            </a:r>
            <a:endParaRPr lang="en-GB" b="1" dirty="0"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422" y="8050210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Tie up long hair</a:t>
            </a:r>
            <a:endParaRPr lang="en-GB" b="1" dirty="0">
              <a:latin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110122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Knife safety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8" y="1131174"/>
            <a:ext cx="2060052" cy="136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42" y="2809261"/>
            <a:ext cx="2117798" cy="1408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6" y="4532087"/>
            <a:ext cx="2160996" cy="1436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37" y="6269402"/>
            <a:ext cx="2208207" cy="14682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7"/>
          <p:cNvSpPr txBox="1"/>
          <p:nvPr/>
        </p:nvSpPr>
        <p:spPr>
          <a:xfrm>
            <a:off x="3107017" y="1119750"/>
            <a:ext cx="2862170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remove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knife, pinch the end of the handle and the tip of the knife and face the knife away from you.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107017" y="3286299"/>
            <a:ext cx="2862170" cy="67349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Gently, pull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from the knife.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107017" y="4775097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that you don’t swing your arms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 others in danger. 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094824" y="6033330"/>
            <a:ext cx="2988989" cy="233741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knife is now “active”.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sure you keep your knife in the safety zone (your chopping board) and if it moves away from your chopping board, you are putting yourself and others in danger.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527" y="5599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527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436558" y="3677835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your hand up. All your fingers need to be together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thumb on the opposite side.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09170" y="5514632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 either side of the food, making sure you have a firm hold.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407451" y="7012308"/>
            <a:ext cx="276388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the knife through the middle of your “bridge” to complete the cut.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3475042"/>
            <a:ext cx="2269733" cy="1633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5202711"/>
            <a:ext cx="2269733" cy="15746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77" y="6867544"/>
            <a:ext cx="2282574" cy="1517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08" y="1672831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361" y="187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8" y="690657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Claw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312836" y="3647639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your hand out and pretend you are “roaring” at someone with your hand.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22563" y="5187881"/>
            <a:ext cx="3130325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fingers are straight and your thumb is behind your fingers. Hold on tightly with the tips of you fingers.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351709" y="6960391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using the full length of the knife. Remember to keep those fingers straight.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78" y="1656777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003" y="6867544"/>
            <a:ext cx="2079013" cy="1468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730" y="3531306"/>
            <a:ext cx="2087791" cy="1460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840" y="5147600"/>
            <a:ext cx="2059340" cy="15457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609</TotalTime>
  <Words>664</Words>
  <Application>Microsoft Office PowerPoint</Application>
  <PresentationFormat>A4 Paper (210x297 mm)</PresentationFormat>
  <Paragraphs>97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Armitage CE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Jennie Devine</cp:lastModifiedBy>
  <cp:revision>29</cp:revision>
  <dcterms:created xsi:type="dcterms:W3CDTF">2018-12-16T18:24:32Z</dcterms:created>
  <dcterms:modified xsi:type="dcterms:W3CDTF">2019-03-05T14:52:52Z</dcterms:modified>
</cp:coreProperties>
</file>